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359" r:id="rId3"/>
    <p:sldId id="361" r:id="rId4"/>
    <p:sldId id="362" r:id="rId5"/>
    <p:sldId id="363" r:id="rId6"/>
    <p:sldId id="364" r:id="rId7"/>
    <p:sldId id="367" r:id="rId8"/>
    <p:sldId id="365" r:id="rId9"/>
    <p:sldId id="3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FF0000"/>
    <a:srgbClr val="006699"/>
    <a:srgbClr val="6600FF"/>
    <a:srgbClr val="BDB627"/>
    <a:srgbClr val="004B7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3349" autoAdjust="0"/>
  </p:normalViewPr>
  <p:slideViewPr>
    <p:cSldViewPr>
      <p:cViewPr varScale="1">
        <p:scale>
          <a:sx n="80" d="100"/>
          <a:sy n="80" d="100"/>
        </p:scale>
        <p:origin x="168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9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AEE666C2-F32C-42E0-A503-3A1E7DDD8D78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DA296053-A18E-4C5C-97D9-CF9A46B7AF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03369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D61C8BA6-425D-421B-A4A1-A44EB8B2DE4D}" type="datetime1">
              <a:rPr lang="en-US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08F57662-88ED-4EB3-8DDA-467D0304F7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692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27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78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426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40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46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00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27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61C8BA6-425D-421B-A4A1-A44EB8B2DE4D}" type="datetime1">
              <a:rPr lang="en-US" smtClean="0"/>
              <a:pPr>
                <a:defRPr/>
              </a:pPr>
              <a:t>8/30/2022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F57662-88ED-4EB3-8DDA-467D0304F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3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Bblue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6324600"/>
            <a:ext cx="1104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5863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2CA48-6E80-445D-AC8B-3EA2D11D20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84EF3-00EE-4947-B6E0-A674A1CBE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0563E-8DF7-4037-85B1-AE8D687E8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70AA-8BA7-4015-BB9A-2B68C5148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395F8-734A-4443-B271-B7B25BF88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5996-5CD6-44F4-B484-12EDBDDEE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0866E-175C-4527-BDD7-70E9CA138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FDFE7-5B8F-4F66-9FC7-8906361DD2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5AE20-1D90-4072-8167-D88144750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AD07-3EB1-42E7-8369-EE68676B3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9973-E28E-4314-BFF0-C1295A8F7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7726-6C96-47A7-8CED-FA8CA234DB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628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898989"/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F8ED319-DEC5-48E3-A7E3-B3B701883A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6200" y="5867400"/>
            <a:ext cx="16764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981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898989"/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  <p:pic>
        <p:nvPicPr>
          <p:cNvPr id="1031" name="Picture 7" descr="MBblue.gif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848600" y="6096000"/>
            <a:ext cx="1104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" pitchFamily="2" charset="2"/>
        <a:buBlip>
          <a:blip r:embed="rId18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24563"/>
            <a:ext cx="2133600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ctrTitle"/>
          </p:nvPr>
        </p:nvSpPr>
        <p:spPr>
          <a:xfrm>
            <a:off x="609600" y="1066801"/>
            <a:ext cx="7848600" cy="2057400"/>
          </a:xfrm>
        </p:spPr>
        <p:txBody>
          <a:bodyPr/>
          <a:lstStyle/>
          <a:p>
            <a:r>
              <a:rPr lang="en-US" sz="3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C/SAB Standards Committee</a:t>
            </a:r>
            <a:br>
              <a:rPr lang="en-US" sz="3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Motion templates for </a:t>
            </a:r>
            <a:br>
              <a:rPr lang="en-US" sz="3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sz="30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Working Groups and PAR Study Groups</a:t>
            </a:r>
            <a:endParaRPr lang="en-US" sz="3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3076" name="Subtitle 6"/>
          <p:cNvSpPr>
            <a:spLocks noGrp="1"/>
          </p:cNvSpPr>
          <p:nvPr>
            <p:ph type="subTitle" idx="1"/>
          </p:nvPr>
        </p:nvSpPr>
        <p:spPr>
          <a:xfrm>
            <a:off x="1185863" y="3962400"/>
            <a:ext cx="7577137" cy="17526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Version 1.0</a:t>
            </a:r>
            <a:endParaRPr lang="en-US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algn="r">
              <a:buFont typeface="Wingdings" pitchFamily="2" charset="2"/>
              <a:buNone/>
            </a:pPr>
            <a:r>
              <a:rPr lang="en-US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August 30, 2022</a:t>
            </a:r>
            <a:endParaRPr lang="en-US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077200" cy="4419600"/>
          </a:xfrm>
        </p:spPr>
        <p:txBody>
          <a:bodyPr/>
          <a:lstStyle/>
          <a:p>
            <a:r>
              <a:rPr lang="en-GB" sz="1800" kern="1200" dirty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GB" sz="18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slide </a:t>
            </a:r>
            <a:r>
              <a:rPr lang="en-US" sz="18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deck contains templates for motions to be brought to either a Working Group or a PAR Study Group.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4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of meeting minutes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Approve &lt;name of the WG/PAR Study Group&gt; minutes of the &lt;meeting/teleconference&gt; &lt;on specific date&gt;</a:t>
            </a:r>
          </a:p>
          <a:p>
            <a:pPr lvl="1" algn="just">
              <a:spcBef>
                <a:spcPts val="6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&lt;List the draft meeting minutes here&gt;</a:t>
            </a:r>
          </a:p>
          <a:p>
            <a:pPr lvl="1" algn="just">
              <a:spcBef>
                <a:spcPts val="6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1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of establishing a PAR Study Group under an existing Working Group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approval by the IEEE Computer Society Standards Activities Board Standards Committee to form a PAR Study Group to &lt;description&gt; with the intent of creating a PAR.</a:t>
            </a: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1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Extension request of a PAR Study Group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approval by the IEEE Computer Society Standards Activities Board Standards Committee to extend &lt;the name of the Working Group&gt; &lt;the name of the PAR Study Group&gt;.</a:t>
            </a: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of a new/revised PAR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approval by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Computer Society Standards Activities Board Standards Committee to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PAR contained in the document reference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to IEEE SA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Nescom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List the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 reference containing the PAR&gt;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12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Conditional approval of a new/revised PAR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conditional approval by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Computer Society Standards Activities Board Standards Committee to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PAR contained in the document reference below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to IEEE SA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Nescom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subject to a condition that &lt;description of the condition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lvl="1" algn="just">
              <a:spcBef>
                <a:spcPts val="60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List the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document reference containing the PAR&gt;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35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Approval to move to the Standards Association ballot process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approval by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Computer Society Standards Activities Board Standards Committee to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forward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&lt;the PAR&gt;&lt;version of the draft standards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&gt; to the Standards Association ballot process.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838200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Conditional approval to move to the Standards Association ballot process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395F8-734A-4443-B271-B7B25BF88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267200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Request conditional approval by the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Computer Society Standards Activities Board Standards Committee to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forward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&lt;the PAR&gt;&lt;version of the draft standards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&gt; to the Standards Association ballot process, subject to a condition that &lt;description of the condition&gt;.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1200"/>
              </a:spcBef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5800" y="3902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53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 Sponsor Progress Report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 Sponsor Progress Report</Template>
  <TotalTime>5886</TotalTime>
  <Words>353</Words>
  <Application>Microsoft Office PowerPoint</Application>
  <PresentationFormat>On-screen Show (4:3)</PresentationFormat>
  <Paragraphs>125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Verdana</vt:lpstr>
      <vt:lpstr>Wingdings</vt:lpstr>
      <vt:lpstr>SAB Sponsor Progress Report</vt:lpstr>
      <vt:lpstr>C/SAB Standards Committee Motion templates for  Working Groups and PAR Study Groups</vt:lpstr>
      <vt:lpstr>Abstract</vt:lpstr>
      <vt:lpstr>Approval of meeting minutes</vt:lpstr>
      <vt:lpstr>Approval of establishing a PAR Study Group under an existing Working Group</vt:lpstr>
      <vt:lpstr>Extension request of a PAR Study Group</vt:lpstr>
      <vt:lpstr>Approval of a new/revised PAR</vt:lpstr>
      <vt:lpstr>Conditional approval of a new/revised PAR</vt:lpstr>
      <vt:lpstr>Approval to move to the Standards Association ballot process</vt:lpstr>
      <vt:lpstr>Conditional approval to move to the Standards Association ballot process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 SC - Compendium of motions 2022</dc:title>
  <dc:creator/>
  <cp:lastModifiedBy>Edward Au</cp:lastModifiedBy>
  <cp:revision>544</cp:revision>
  <dcterms:created xsi:type="dcterms:W3CDTF">2012-05-04T00:41:15Z</dcterms:created>
  <dcterms:modified xsi:type="dcterms:W3CDTF">2022-08-30T14:34:19Z</dcterms:modified>
  <cp:category>2022/06/22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ACCT04\areilly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_AdHocReviewCycleID">
    <vt:i4>-6952808</vt:i4>
  </property>
  <property fmtid="{D5CDD505-2E9C-101B-9397-08002B2CF9AE}" pid="13" name="_NewReviewCycle">
    <vt:lpwstr/>
  </property>
  <property fmtid="{D5CDD505-2E9C-101B-9397-08002B2CF9AE}" pid="14" name="_EmailSubject">
    <vt:lpwstr>IEEE CS SAB meeting on Wednesday, March 27 11:00 AM Eastern</vt:lpwstr>
  </property>
  <property fmtid="{D5CDD505-2E9C-101B-9397-08002B2CF9AE}" pid="15" name="_AuthorEmail">
    <vt:lpwstr>annette.reilly@computer.org</vt:lpwstr>
  </property>
  <property fmtid="{D5CDD505-2E9C-101B-9397-08002B2CF9AE}" pid="16" name="_AuthorEmailDisplayName">
    <vt:lpwstr>annette.reilly@computer.org</vt:lpwstr>
  </property>
  <property fmtid="{D5CDD505-2E9C-101B-9397-08002B2CF9AE}" pid="17" name="_readonly">
    <vt:lpwstr/>
  </property>
  <property fmtid="{D5CDD505-2E9C-101B-9397-08002B2CF9AE}" pid="18" name="_change">
    <vt:lpwstr/>
  </property>
  <property fmtid="{D5CDD505-2E9C-101B-9397-08002B2CF9AE}" pid="19" name="_full-control">
    <vt:lpwstr/>
  </property>
  <property fmtid="{D5CDD505-2E9C-101B-9397-08002B2CF9AE}" pid="20" name="sflag">
    <vt:lpwstr>1574702229</vt:lpwstr>
  </property>
</Properties>
</file>